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43"/>
  </p:normalViewPr>
  <p:slideViewPr>
    <p:cSldViewPr snapToGrid="0" snapToObjects="1">
      <p:cViewPr varScale="1">
        <p:scale>
          <a:sx n="130" d="100"/>
          <a:sy n="130" d="100"/>
        </p:scale>
        <p:origin x="20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CE749-8010-DF40-B144-27A9BF999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9630B-3FAC-F747-B96B-F4F8848EF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09BD2-B33B-6C4B-ADF4-C7DE9C70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E4B9-FF50-DE4E-8C98-310095087781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31DC8-842C-904C-A61A-88FF8828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865DF-5947-4449-9C9A-C969A5416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3ED-BF26-9843-90C8-A7F8A8A57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9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5F363-DE2B-0D40-922E-53ACB3ED3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89752-44D2-0A45-8E54-F2C6C74F2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D0014-0B7F-AE47-BBD8-932DC639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E4B9-FF50-DE4E-8C98-310095087781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58CE8-1674-954E-8310-778CED3E5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973BF-70AC-0447-A01A-F3B68158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3ED-BF26-9843-90C8-A7F8A8A57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9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7F30D-9C9D-F44C-8F27-110C35B66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49DC0-C4BE-D745-93C8-58BECAB01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C53AE-D6A8-3D4E-819A-2887AB7A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E4B9-FF50-DE4E-8C98-310095087781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64137-C198-D846-B0EB-DBEEB79B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6A022-31B0-7340-8873-5D29544D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3ED-BF26-9843-90C8-A7F8A8A57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9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7A843-15AD-FC47-AD82-520BA57C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A95A3-C804-844C-86BD-50D77591C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DB581-2820-4F4E-BF99-F0325A4A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E4B9-FF50-DE4E-8C98-310095087781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97B57-EE9C-284B-8707-B54C932CF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B5329-6265-394C-A140-34991E2A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3ED-BF26-9843-90C8-A7F8A8A57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2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1ADDB-21C0-7048-BE21-A8294E65E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A1ACE-1A27-2C4F-9593-B6D9BC39A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9DEE5-5F9D-D44D-8749-A3BCA05E5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E4B9-FF50-DE4E-8C98-310095087781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52CC4-7A66-1345-B54E-B3E1439E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B32A8-517F-F74A-BD00-7811963F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3ED-BF26-9843-90C8-A7F8A8A57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6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BE243-D88C-D747-AB18-871AF6D96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BC20D-E45B-5A47-931F-F7B6F20D2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49811-7126-8643-9684-8A7EA138B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7D66C-E642-1E41-871C-683D6E39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E4B9-FF50-DE4E-8C98-310095087781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B8EC4-B94F-F343-9DC3-D39CC7D1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CD9C5-F750-1D4F-9101-845D91AB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3ED-BF26-9843-90C8-A7F8A8A57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5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7D598-8072-2345-B549-E19570918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40725-CFF1-7E45-BF03-BF0DDC5D5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BDBC0-952E-654B-BEEC-E65EC4F27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4B66FE-CB1B-CC47-8615-2C5D2D7C3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32697-CB18-0649-972A-373CB478D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2E8FE5-97C0-814D-9D89-6B8678FD4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E4B9-FF50-DE4E-8C98-310095087781}" type="datetimeFigureOut">
              <a:rPr lang="en-US" smtClean="0"/>
              <a:t>8/8/18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0F1875-714E-1144-9DC7-33D05B099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31A554-1894-B244-93A7-D6AD2CC6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3ED-BF26-9843-90C8-A7F8A8A57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5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2E90C-2941-854E-B39E-75D11F902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8B002-D0DC-1341-BC84-86776A94C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E4B9-FF50-DE4E-8C98-310095087781}" type="datetimeFigureOut">
              <a:rPr lang="en-US" smtClean="0"/>
              <a:t>8/8/18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53E01-6D9F-F749-B3BF-150A98D07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3668B-12F1-3045-B0C9-48A00A8D0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3ED-BF26-9843-90C8-A7F8A8A57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1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FA52BC-1653-1F4A-B0B2-77C64C97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E4B9-FF50-DE4E-8C98-310095087781}" type="datetimeFigureOut">
              <a:rPr lang="en-US" smtClean="0"/>
              <a:t>8/8/18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A59FF3-A5D8-4A44-BE41-8DDE6F94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2E395-6690-954C-BE5B-5678E1AF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3ED-BF26-9843-90C8-A7F8A8A57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5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9D75-54AD-2144-92C7-C9F4791E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3796F-CFDC-4445-A57E-A5377DA65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34C70-2A51-9C40-BBDA-FAAA60772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EFE11-3166-DC4E-B9ED-5CEDC98F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E4B9-FF50-DE4E-8C98-310095087781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7E5F5-6972-DE44-9968-0F357C792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E84EE-D961-874A-9172-59532DAD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3ED-BF26-9843-90C8-A7F8A8A57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5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5202-2DD4-5846-94D1-EF9702247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AA79B-A83C-6A48-8BCA-41C62C665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E1367-FB79-404B-8E8A-2C0253661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1FEB0-D736-7D4C-9FFE-3C3E8F8D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E4B9-FF50-DE4E-8C98-310095087781}" type="datetimeFigureOut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7AA19-5F4C-AA46-ADDB-F974FDA1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E6132-B576-DB40-B527-08E75092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3ED-BF26-9843-90C8-A7F8A8A57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D1DEDC-65C6-984D-8862-C690D438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A36CD-7FF7-424A-9927-0FB9D43E6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40963-627D-4A43-96ED-04CE6EB2E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9E4B9-FF50-DE4E-8C98-310095087781}" type="datetimeFigureOut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8F143-5E51-9F4E-90FA-BDDCA842B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F74E8-126E-4846-94F8-E170B27CD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DE3ED-BF26-9843-90C8-A7F8A8A57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8AC49B4-6333-7743-B3A7-A9318291E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22300"/>
            <a:ext cx="86868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7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3A044C-A841-854A-B947-0F5B292FF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22300"/>
            <a:ext cx="86868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1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82A22C-6759-2841-AEB4-91A374204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22300"/>
            <a:ext cx="86868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3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C92349-CEB0-7B49-BCD3-A78EEABDE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22300"/>
            <a:ext cx="86868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F1566-166C-A143-A917-4FED83389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22300"/>
            <a:ext cx="86868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4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0AEA1-6AA4-DE40-86F0-ECB23E91B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22300"/>
            <a:ext cx="86868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CF2B9E-0CC4-A246-8DD8-B8A0C6670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22300"/>
            <a:ext cx="86868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2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170F93-BF95-C64D-870A-26F1C549C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22300"/>
            <a:ext cx="86868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26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D77254-5209-3F42-B136-6205A24BC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22300"/>
            <a:ext cx="86868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2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FC6485-7150-8647-874B-5102B0730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22300"/>
            <a:ext cx="86868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3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8CCCEC-72F7-1C41-AF86-406C965CC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22300"/>
            <a:ext cx="86868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03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Rice</dc:creator>
  <cp:lastModifiedBy>Michael Rice</cp:lastModifiedBy>
  <cp:revision>3</cp:revision>
  <dcterms:created xsi:type="dcterms:W3CDTF">2018-08-08T15:43:47Z</dcterms:created>
  <dcterms:modified xsi:type="dcterms:W3CDTF">2018-08-08T16:01:38Z</dcterms:modified>
</cp:coreProperties>
</file>